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0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94" y="53"/>
      </p:cViewPr>
      <p:guideLst>
        <p:guide pos="590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638"/>
            <a:ext cx="9685176" cy="634480"/>
          </a:xfrm>
        </p:spPr>
        <p:txBody>
          <a:bodyPr>
            <a:noAutofit/>
          </a:bodyPr>
          <a:lstStyle/>
          <a:p>
            <a:pPr algn="ctr"/>
            <a:r>
              <a:rPr lang="uk-UA" sz="23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Житомирський медичний інститут   </a:t>
            </a:r>
            <a:br>
              <a:rPr lang="uk-UA" sz="23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23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Житомирської обласної ради</a:t>
            </a:r>
            <a:endParaRPr lang="uk-UA" sz="23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3935" y="830424"/>
            <a:ext cx="8892073" cy="578498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0000"/>
              </a:lnSpc>
            </a:pPr>
            <a:endParaRPr lang="uk-UA" sz="3500" dirty="0" smtClean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lvl="0" algn="ctr">
              <a:lnSpc>
                <a:spcPct val="170000"/>
              </a:lnSpc>
              <a:buClr>
                <a:srgbClr val="40BAD2"/>
              </a:buClr>
            </a:pPr>
            <a:r>
              <a:rPr lang="ru-RU" sz="16000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sz="1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0" dirty="0" err="1">
                <a:latin typeface="Arial" panose="020B0604020202020204" pitchFamily="34" charset="0"/>
                <a:cs typeface="Arial" panose="020B0604020202020204" pitchFamily="34" charset="0"/>
              </a:rPr>
              <a:t>анкетування</a:t>
            </a:r>
            <a:r>
              <a:rPr lang="ru-RU" sz="1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«ОСОБЛИВОСТІ </a:t>
            </a:r>
            <a:r>
              <a:rPr lang="ru-RU" sz="16000" dirty="0">
                <a:latin typeface="Arial" panose="020B0604020202020204" pitchFamily="34" charset="0"/>
                <a:cs typeface="Arial" panose="020B0604020202020204" pitchFamily="34" charset="0"/>
              </a:rPr>
              <a:t>АДАПТАЦІЇ 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СТУДЕНТІВ-ПЕРШОКУРСНИКІВ» </a:t>
            </a:r>
            <a:r>
              <a:rPr lang="ru-RU" sz="16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освітній</a:t>
            </a:r>
            <a:r>
              <a:rPr lang="ru-RU" sz="1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0" dirty="0" err="1">
                <a:latin typeface="Arial" panose="020B0604020202020204" pitchFamily="34" charset="0"/>
                <a:cs typeface="Arial" panose="020B0604020202020204" pitchFamily="34" charset="0"/>
              </a:rPr>
              <a:t>ступінь</a:t>
            </a:r>
            <a:r>
              <a:rPr lang="ru-RU" sz="16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0" dirty="0" smtClean="0">
                <a:latin typeface="Arial" panose="020B0604020202020204" pitchFamily="34" charset="0"/>
                <a:cs typeface="Arial" panose="020B0604020202020204" pitchFamily="34" charset="0"/>
              </a:rPr>
              <a:t>бакалавр)</a:t>
            </a:r>
            <a:endParaRPr lang="uk-UA" sz="16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40BAD2"/>
              </a:buClr>
            </a:pPr>
            <a:endParaRPr lang="uk-UA" sz="12800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endParaRPr lang="uk-UA" sz="128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endParaRPr lang="uk-UA" sz="12000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r>
              <a:rPr lang="uk-UA" sz="1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2021 </a:t>
            </a:r>
            <a:r>
              <a:rPr lang="uk-UA" sz="12000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– 2022 навчальний рік</a:t>
            </a:r>
          </a:p>
          <a:p>
            <a:pPr algn="ctr"/>
            <a:endParaRPr lang="uk-UA" sz="8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buClr>
                <a:srgbClr val="40BAD2"/>
              </a:buClr>
            </a:pPr>
            <a:endParaRPr lang="uk-UA" sz="3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0"/>
            <a:ext cx="2898710" cy="313508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958" y="3579326"/>
            <a:ext cx="2908041" cy="2513564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0" y="4962144"/>
            <a:ext cx="91318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3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Центр </a:t>
            </a:r>
            <a:r>
              <a:rPr lang="uk-UA" sz="23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експертизи та моніторингу якості освітньої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8416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49" y="938736"/>
            <a:ext cx="10497308" cy="51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0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636" y="935502"/>
            <a:ext cx="10764365" cy="53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8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23" y="950928"/>
            <a:ext cx="10648096" cy="51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0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049" y="998559"/>
            <a:ext cx="10411950" cy="50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074" y="978938"/>
            <a:ext cx="10688370" cy="53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0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34" y="972646"/>
            <a:ext cx="10874396" cy="52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0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26" y="1008872"/>
            <a:ext cx="10865335" cy="4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92" y="1047720"/>
            <a:ext cx="10784446" cy="49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1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66" y="220549"/>
            <a:ext cx="7284641" cy="63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0" y="112723"/>
            <a:ext cx="1091279" cy="1219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04" y="253408"/>
            <a:ext cx="10328096" cy="64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5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76" y="867607"/>
            <a:ext cx="9778579" cy="51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4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46" y="961239"/>
            <a:ext cx="10042789" cy="54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65" y="880266"/>
            <a:ext cx="10210390" cy="49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0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32" y="1001442"/>
            <a:ext cx="10531050" cy="50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6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34" y="937206"/>
            <a:ext cx="10605196" cy="50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5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26" y="976448"/>
            <a:ext cx="10371665" cy="54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17" y="962376"/>
            <a:ext cx="10843775" cy="54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8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12" y="0"/>
            <a:ext cx="1091279" cy="121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72" y="936638"/>
            <a:ext cx="10909569" cy="52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2447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248</TotalTime>
  <Words>29</Words>
  <Application>Microsoft Office PowerPoint</Application>
  <PresentationFormat>Широкий екран</PresentationFormat>
  <Paragraphs>16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Corbel</vt:lpstr>
      <vt:lpstr>Times New Roman</vt:lpstr>
      <vt:lpstr>Wingdings 2</vt:lpstr>
      <vt:lpstr>Рамка</vt:lpstr>
      <vt:lpstr>Житомирський медичний інститут    Житомирської обласної ради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Обліковий запис Microsoft</dc:creator>
  <cp:lastModifiedBy>Обліковий запис Microsoft</cp:lastModifiedBy>
  <cp:revision>41</cp:revision>
  <dcterms:created xsi:type="dcterms:W3CDTF">2023-02-08T09:50:07Z</dcterms:created>
  <dcterms:modified xsi:type="dcterms:W3CDTF">2023-02-10T10:55:49Z</dcterms:modified>
</cp:coreProperties>
</file>